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Prompt Bold" panose="020B0604020202020204" charset="-34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2EAF2509-3EE7-5860-F814-9B28177F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0"/>
            <a:ext cx="7556500" cy="69693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6159" y="6887868"/>
            <a:ext cx="7562659" cy="3915109"/>
            <a:chOff x="0" y="0"/>
            <a:chExt cx="2879669" cy="14030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9669" cy="1403087"/>
            </a:xfrm>
            <a:custGeom>
              <a:avLst/>
              <a:gdLst/>
              <a:ahLst/>
              <a:cxnLst/>
              <a:rect l="l" t="t" r="r" b="b"/>
              <a:pathLst>
                <a:path w="2879669" h="1403087">
                  <a:moveTo>
                    <a:pt x="0" y="0"/>
                  </a:moveTo>
                  <a:lnTo>
                    <a:pt x="2879669" y="0"/>
                  </a:lnTo>
                  <a:lnTo>
                    <a:pt x="2879669" y="1403087"/>
                  </a:lnTo>
                  <a:lnTo>
                    <a:pt x="0" y="1403087"/>
                  </a:lnTo>
                  <a:close/>
                </a:path>
              </a:pathLst>
            </a:custGeom>
            <a:solidFill>
              <a:srgbClr val="1E32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79669" cy="143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4612" y="0"/>
            <a:ext cx="1930424" cy="10802976"/>
            <a:chOff x="0" y="0"/>
            <a:chExt cx="691820" cy="43303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1820" cy="4330379"/>
            </a:xfrm>
            <a:custGeom>
              <a:avLst/>
              <a:gdLst/>
              <a:ahLst/>
              <a:cxnLst/>
              <a:rect l="l" t="t" r="r" b="b"/>
              <a:pathLst>
                <a:path w="691820" h="4330379">
                  <a:moveTo>
                    <a:pt x="0" y="0"/>
                  </a:moveTo>
                  <a:lnTo>
                    <a:pt x="691820" y="0"/>
                  </a:lnTo>
                  <a:lnTo>
                    <a:pt x="691820" y="4330379"/>
                  </a:lnTo>
                  <a:lnTo>
                    <a:pt x="0" y="4330379"/>
                  </a:lnTo>
                  <a:close/>
                </a:path>
              </a:pathLst>
            </a:custGeom>
            <a:solidFill>
              <a:srgbClr val="7600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691820" cy="4358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6525" y="295122"/>
            <a:ext cx="1672959" cy="1672959"/>
            <a:chOff x="0" y="0"/>
            <a:chExt cx="2230612" cy="22306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30612" cy="2230612"/>
            </a:xfrm>
            <a:custGeom>
              <a:avLst/>
              <a:gdLst/>
              <a:ahLst/>
              <a:cxnLst/>
              <a:rect l="l" t="t" r="r" b="b"/>
              <a:pathLst>
                <a:path w="2230612" h="2230612">
                  <a:moveTo>
                    <a:pt x="0" y="0"/>
                  </a:moveTo>
                  <a:lnTo>
                    <a:pt x="2230612" y="0"/>
                  </a:lnTo>
                  <a:lnTo>
                    <a:pt x="2230612" y="2230612"/>
                  </a:lnTo>
                  <a:lnTo>
                    <a:pt x="0" y="2230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93774" y="193774"/>
              <a:ext cx="1843063" cy="1843063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2"/>
                  </a:lnSpc>
                </a:pPr>
                <a:endParaRPr/>
              </a:p>
            </p:txBody>
          </p:sp>
        </p:grpSp>
      </p:grpSp>
      <p:sp>
        <p:nvSpPr>
          <p:cNvPr id="18" name="Freeform 18"/>
          <p:cNvSpPr/>
          <p:nvPr/>
        </p:nvSpPr>
        <p:spPr>
          <a:xfrm>
            <a:off x="676821" y="416918"/>
            <a:ext cx="1572663" cy="1648206"/>
          </a:xfrm>
          <a:custGeom>
            <a:avLst/>
            <a:gdLst/>
            <a:ahLst/>
            <a:cxnLst/>
            <a:rect l="l" t="t" r="r" b="b"/>
            <a:pathLst>
              <a:path w="1572663" h="1648206">
                <a:moveTo>
                  <a:pt x="0" y="0"/>
                </a:moveTo>
                <a:lnTo>
                  <a:pt x="1572663" y="0"/>
                </a:lnTo>
                <a:lnTo>
                  <a:pt x="1572663" y="1648205"/>
                </a:lnTo>
                <a:lnTo>
                  <a:pt x="0" y="1648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-5400000">
            <a:off x="-1061743" y="3899759"/>
            <a:ext cx="4297429" cy="67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4"/>
              </a:lnSpc>
            </a:pPr>
            <a:r>
              <a:rPr lang="en-US" sz="3917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ประจำปีงบประมาณ </a:t>
            </a:r>
          </a:p>
        </p:txBody>
      </p:sp>
      <p:sp>
        <p:nvSpPr>
          <p:cNvPr id="20" name="TextBox 20"/>
          <p:cNvSpPr txBox="1"/>
          <p:nvPr/>
        </p:nvSpPr>
        <p:spPr>
          <a:xfrm rot="-5400000">
            <a:off x="661312" y="5217309"/>
            <a:ext cx="1877304" cy="74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4"/>
              </a:lnSpc>
            </a:pPr>
            <a:r>
              <a:rPr lang="en-US" sz="4417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 ๒๕๖๙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83589" y="2409202"/>
            <a:ext cx="0" cy="213994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3873664" y="5197629"/>
            <a:ext cx="3516952" cy="351695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35561" y="35561"/>
              <a:ext cx="741678" cy="741678"/>
            </a:xfrm>
            <a:custGeom>
              <a:avLst/>
              <a:gdLst/>
              <a:ahLst/>
              <a:cxnLst/>
              <a:rect l="l" t="t" r="r" b="b"/>
              <a:pathLst>
                <a:path w="741678" h="741678">
                  <a:moveTo>
                    <a:pt x="431545" y="25145"/>
                  </a:moveTo>
                  <a:lnTo>
                    <a:pt x="716533" y="310133"/>
                  </a:lnTo>
                  <a:cubicBezTo>
                    <a:pt x="732633" y="326233"/>
                    <a:pt x="741678" y="348070"/>
                    <a:pt x="741678" y="370839"/>
                  </a:cubicBezTo>
                  <a:cubicBezTo>
                    <a:pt x="741678" y="393608"/>
                    <a:pt x="732633" y="415445"/>
                    <a:pt x="716533" y="431545"/>
                  </a:cubicBezTo>
                  <a:lnTo>
                    <a:pt x="431545" y="716533"/>
                  </a:lnTo>
                  <a:cubicBezTo>
                    <a:pt x="415445" y="732633"/>
                    <a:pt x="393608" y="741678"/>
                    <a:pt x="370839" y="741678"/>
                  </a:cubicBezTo>
                  <a:cubicBezTo>
                    <a:pt x="348070" y="741678"/>
                    <a:pt x="326233" y="732633"/>
                    <a:pt x="310133" y="716533"/>
                  </a:cubicBezTo>
                  <a:lnTo>
                    <a:pt x="25145" y="431545"/>
                  </a:lnTo>
                  <a:cubicBezTo>
                    <a:pt x="9045" y="415445"/>
                    <a:pt x="0" y="393608"/>
                    <a:pt x="0" y="370839"/>
                  </a:cubicBezTo>
                  <a:cubicBezTo>
                    <a:pt x="0" y="348070"/>
                    <a:pt x="9045" y="326233"/>
                    <a:pt x="25145" y="310133"/>
                  </a:cubicBezTo>
                  <a:lnTo>
                    <a:pt x="310133" y="25145"/>
                  </a:lnTo>
                  <a:cubicBezTo>
                    <a:pt x="326233" y="9045"/>
                    <a:pt x="348070" y="0"/>
                    <a:pt x="370839" y="0"/>
                  </a:cubicBezTo>
                  <a:cubicBezTo>
                    <a:pt x="393608" y="0"/>
                    <a:pt x="415445" y="9045"/>
                    <a:pt x="431545" y="25145"/>
                  </a:cubicBezTo>
                  <a:close/>
                </a:path>
              </a:pathLst>
            </a:custGeom>
            <a:solidFill>
              <a:srgbClr val="D5A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48721" y="4054390"/>
            <a:ext cx="2643553" cy="264355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47310" y="47310"/>
              <a:ext cx="718181" cy="718181"/>
            </a:xfrm>
            <a:custGeom>
              <a:avLst/>
              <a:gdLst/>
              <a:ahLst/>
              <a:cxnLst/>
              <a:rect l="l" t="t" r="r" b="b"/>
              <a:pathLst>
                <a:path w="718181" h="718181">
                  <a:moveTo>
                    <a:pt x="439853" y="33453"/>
                  </a:moveTo>
                  <a:lnTo>
                    <a:pt x="684727" y="278327"/>
                  </a:lnTo>
                  <a:cubicBezTo>
                    <a:pt x="706147" y="299747"/>
                    <a:pt x="718180" y="328798"/>
                    <a:pt x="718180" y="359090"/>
                  </a:cubicBezTo>
                  <a:cubicBezTo>
                    <a:pt x="718180" y="389382"/>
                    <a:pt x="706147" y="418433"/>
                    <a:pt x="684727" y="439853"/>
                  </a:cubicBezTo>
                  <a:lnTo>
                    <a:pt x="439853" y="684727"/>
                  </a:lnTo>
                  <a:cubicBezTo>
                    <a:pt x="418433" y="706147"/>
                    <a:pt x="389382" y="718180"/>
                    <a:pt x="359090" y="718180"/>
                  </a:cubicBezTo>
                  <a:cubicBezTo>
                    <a:pt x="328798" y="718180"/>
                    <a:pt x="299747" y="706147"/>
                    <a:pt x="278327" y="684727"/>
                  </a:cubicBezTo>
                  <a:lnTo>
                    <a:pt x="33453" y="439853"/>
                  </a:lnTo>
                  <a:cubicBezTo>
                    <a:pt x="12033" y="418433"/>
                    <a:pt x="0" y="389382"/>
                    <a:pt x="0" y="359090"/>
                  </a:cubicBezTo>
                  <a:cubicBezTo>
                    <a:pt x="0" y="328798"/>
                    <a:pt x="12033" y="299747"/>
                    <a:pt x="33453" y="278327"/>
                  </a:cubicBezTo>
                  <a:lnTo>
                    <a:pt x="278327" y="33453"/>
                  </a:lnTo>
                  <a:cubicBezTo>
                    <a:pt x="299747" y="12033"/>
                    <a:pt x="328798" y="0"/>
                    <a:pt x="359090" y="0"/>
                  </a:cubicBezTo>
                  <a:cubicBezTo>
                    <a:pt x="389382" y="0"/>
                    <a:pt x="418433" y="12033"/>
                    <a:pt x="439853" y="33453"/>
                  </a:cubicBezTo>
                  <a:close/>
                </a:path>
              </a:pathLst>
            </a:custGeom>
            <a:solidFill>
              <a:srgbClr val="D5A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87324" y="5959292"/>
            <a:ext cx="2643553" cy="264355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7310" y="47310"/>
              <a:ext cx="718181" cy="718181"/>
            </a:xfrm>
            <a:custGeom>
              <a:avLst/>
              <a:gdLst/>
              <a:ahLst/>
              <a:cxnLst/>
              <a:rect l="l" t="t" r="r" b="b"/>
              <a:pathLst>
                <a:path w="718181" h="718181">
                  <a:moveTo>
                    <a:pt x="439853" y="33453"/>
                  </a:moveTo>
                  <a:lnTo>
                    <a:pt x="684727" y="278327"/>
                  </a:lnTo>
                  <a:cubicBezTo>
                    <a:pt x="706147" y="299747"/>
                    <a:pt x="718180" y="328798"/>
                    <a:pt x="718180" y="359090"/>
                  </a:cubicBezTo>
                  <a:cubicBezTo>
                    <a:pt x="718180" y="389382"/>
                    <a:pt x="706147" y="418433"/>
                    <a:pt x="684727" y="439853"/>
                  </a:cubicBezTo>
                  <a:lnTo>
                    <a:pt x="439853" y="684727"/>
                  </a:lnTo>
                  <a:cubicBezTo>
                    <a:pt x="418433" y="706147"/>
                    <a:pt x="389382" y="718180"/>
                    <a:pt x="359090" y="718180"/>
                  </a:cubicBezTo>
                  <a:cubicBezTo>
                    <a:pt x="328798" y="718180"/>
                    <a:pt x="299747" y="706147"/>
                    <a:pt x="278327" y="684727"/>
                  </a:cubicBezTo>
                  <a:lnTo>
                    <a:pt x="33453" y="439853"/>
                  </a:lnTo>
                  <a:cubicBezTo>
                    <a:pt x="12033" y="418433"/>
                    <a:pt x="0" y="389382"/>
                    <a:pt x="0" y="359090"/>
                  </a:cubicBezTo>
                  <a:cubicBezTo>
                    <a:pt x="0" y="328798"/>
                    <a:pt x="12033" y="299747"/>
                    <a:pt x="33453" y="278327"/>
                  </a:cubicBezTo>
                  <a:lnTo>
                    <a:pt x="278327" y="33453"/>
                  </a:lnTo>
                  <a:cubicBezTo>
                    <a:pt x="299747" y="12033"/>
                    <a:pt x="328798" y="0"/>
                    <a:pt x="359090" y="0"/>
                  </a:cubicBezTo>
                  <a:cubicBezTo>
                    <a:pt x="389382" y="0"/>
                    <a:pt x="418433" y="12033"/>
                    <a:pt x="439853" y="33453"/>
                  </a:cubicBezTo>
                  <a:close/>
                </a:path>
              </a:pathLst>
            </a:custGeom>
            <a:solidFill>
              <a:srgbClr val="D5A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010829" y="5334795"/>
            <a:ext cx="3242621" cy="32426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32636" y="32636"/>
              <a:ext cx="747529" cy="747529"/>
            </a:xfrm>
            <a:custGeom>
              <a:avLst/>
              <a:gdLst/>
              <a:ahLst/>
              <a:cxnLst/>
              <a:rect l="l" t="t" r="r" b="b"/>
              <a:pathLst>
                <a:path w="747529" h="747529">
                  <a:moveTo>
                    <a:pt x="429476" y="23076"/>
                  </a:moveTo>
                  <a:lnTo>
                    <a:pt x="724452" y="318052"/>
                  </a:lnTo>
                  <a:cubicBezTo>
                    <a:pt x="755221" y="348821"/>
                    <a:pt x="755221" y="398707"/>
                    <a:pt x="724452" y="429476"/>
                  </a:cubicBezTo>
                  <a:lnTo>
                    <a:pt x="429476" y="724452"/>
                  </a:lnTo>
                  <a:cubicBezTo>
                    <a:pt x="398707" y="755221"/>
                    <a:pt x="348821" y="755221"/>
                    <a:pt x="318052" y="724452"/>
                  </a:cubicBezTo>
                  <a:lnTo>
                    <a:pt x="23076" y="429476"/>
                  </a:lnTo>
                  <a:cubicBezTo>
                    <a:pt x="-7693" y="398707"/>
                    <a:pt x="-7693" y="348821"/>
                    <a:pt x="23076" y="318052"/>
                  </a:cubicBezTo>
                  <a:lnTo>
                    <a:pt x="318052" y="23076"/>
                  </a:lnTo>
                  <a:cubicBezTo>
                    <a:pt x="348821" y="-7693"/>
                    <a:pt x="398707" y="-7693"/>
                    <a:pt x="429476" y="230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551823" y="4157492"/>
            <a:ext cx="2437349" cy="243734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43418" y="43418"/>
              <a:ext cx="725964" cy="725964"/>
            </a:xfrm>
            <a:custGeom>
              <a:avLst/>
              <a:gdLst/>
              <a:ahLst/>
              <a:cxnLst/>
              <a:rect l="l" t="t" r="r" b="b"/>
              <a:pathLst>
                <a:path w="725964" h="725964">
                  <a:moveTo>
                    <a:pt x="437101" y="30701"/>
                  </a:moveTo>
                  <a:lnTo>
                    <a:pt x="695263" y="288863"/>
                  </a:lnTo>
                  <a:cubicBezTo>
                    <a:pt x="736198" y="329798"/>
                    <a:pt x="736198" y="396166"/>
                    <a:pt x="695263" y="437101"/>
                  </a:cubicBezTo>
                  <a:lnTo>
                    <a:pt x="437101" y="695263"/>
                  </a:lnTo>
                  <a:cubicBezTo>
                    <a:pt x="396166" y="736198"/>
                    <a:pt x="329798" y="736198"/>
                    <a:pt x="288863" y="695263"/>
                  </a:cubicBezTo>
                  <a:lnTo>
                    <a:pt x="30701" y="437101"/>
                  </a:lnTo>
                  <a:cubicBezTo>
                    <a:pt x="-10234" y="396166"/>
                    <a:pt x="-10234" y="329798"/>
                    <a:pt x="30701" y="288863"/>
                  </a:cubicBezTo>
                  <a:lnTo>
                    <a:pt x="288863" y="30701"/>
                  </a:lnTo>
                  <a:cubicBezTo>
                    <a:pt x="329798" y="-10234"/>
                    <a:pt x="396166" y="-10234"/>
                    <a:pt x="437101" y="307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74390" y="6062394"/>
            <a:ext cx="2437349" cy="243734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43418" y="43418"/>
              <a:ext cx="725964" cy="725964"/>
            </a:xfrm>
            <a:custGeom>
              <a:avLst/>
              <a:gdLst/>
              <a:ahLst/>
              <a:cxnLst/>
              <a:rect l="l" t="t" r="r" b="b"/>
              <a:pathLst>
                <a:path w="725964" h="725964">
                  <a:moveTo>
                    <a:pt x="437101" y="30701"/>
                  </a:moveTo>
                  <a:lnTo>
                    <a:pt x="695263" y="288863"/>
                  </a:lnTo>
                  <a:cubicBezTo>
                    <a:pt x="736198" y="329798"/>
                    <a:pt x="736198" y="396166"/>
                    <a:pt x="695263" y="437101"/>
                  </a:cubicBezTo>
                  <a:lnTo>
                    <a:pt x="437101" y="695263"/>
                  </a:lnTo>
                  <a:cubicBezTo>
                    <a:pt x="396166" y="736198"/>
                    <a:pt x="329798" y="736198"/>
                    <a:pt x="288863" y="695263"/>
                  </a:cubicBezTo>
                  <a:lnTo>
                    <a:pt x="30701" y="437101"/>
                  </a:lnTo>
                  <a:cubicBezTo>
                    <a:pt x="-10234" y="396166"/>
                    <a:pt x="-10234" y="329798"/>
                    <a:pt x="30701" y="288863"/>
                  </a:cubicBezTo>
                  <a:lnTo>
                    <a:pt x="288863" y="30701"/>
                  </a:lnTo>
                  <a:cubicBezTo>
                    <a:pt x="329798" y="-10234"/>
                    <a:pt x="396166" y="-10234"/>
                    <a:pt x="437101" y="307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7"/>
          <p:cNvSpPr/>
          <p:nvPr/>
        </p:nvSpPr>
        <p:spPr>
          <a:xfrm>
            <a:off x="609562" y="328159"/>
            <a:ext cx="1606885" cy="1606885"/>
          </a:xfrm>
          <a:custGeom>
            <a:avLst/>
            <a:gdLst/>
            <a:ahLst/>
            <a:cxnLst/>
            <a:rect l="l" t="t" r="r" b="b"/>
            <a:pathLst>
              <a:path w="1606885" h="1606885">
                <a:moveTo>
                  <a:pt x="0" y="0"/>
                </a:moveTo>
                <a:lnTo>
                  <a:pt x="1606885" y="0"/>
                </a:lnTo>
                <a:lnTo>
                  <a:pt x="1606885" y="1606885"/>
                </a:lnTo>
                <a:lnTo>
                  <a:pt x="0" y="16068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2541844" y="343147"/>
            <a:ext cx="4838793" cy="41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dirty="0" err="1">
                <a:solidFill>
                  <a:srgbClr val="023589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กิจกรรม</a:t>
            </a:r>
            <a:r>
              <a:rPr lang="en-US" sz="2495" b="1">
                <a:solidFill>
                  <a:srgbClr val="023589"/>
                </a:solidFill>
                <a:latin typeface="Prompt Bold"/>
                <a:ea typeface="Prompt Bold"/>
                <a:cs typeface="Prompt Bold"/>
                <a:sym typeface="Prompt Bold"/>
              </a:rPr>
              <a:t>................................................................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41844" y="830504"/>
            <a:ext cx="5013258" cy="288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</a:pPr>
            <a:r>
              <a:rPr lang="en-US" sz="1763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โครงการ...................................................................................................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48721" y="8564745"/>
            <a:ext cx="5106382" cy="6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3"/>
              </a:lnSpc>
            </a:pPr>
            <a:r>
              <a:rPr lang="en-US" sz="1945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เป้าหมายที่........</a:t>
            </a:r>
          </a:p>
          <a:p>
            <a:pPr algn="l">
              <a:lnSpc>
                <a:spcPts val="2443"/>
              </a:lnSpc>
            </a:pPr>
            <a:r>
              <a:rPr lang="en-US" sz="1745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แผนพัฒนาสมาชิกให้เป็น...........และมีความสุข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75666" y="1221970"/>
            <a:ext cx="5013258" cy="25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8"/>
              </a:lnSpc>
            </a:pPr>
            <a:r>
              <a:rPr lang="en-US" sz="1563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ภาคเรียนที่.................ปีการศึกษา..............................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53618" y="9298919"/>
            <a:ext cx="5106382" cy="5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3"/>
              </a:lnSpc>
            </a:pPr>
            <a:r>
              <a:rPr lang="en-US" sz="1845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แผนงานที่........</a:t>
            </a:r>
          </a:p>
          <a:p>
            <a:pPr algn="l">
              <a:lnSpc>
                <a:spcPts val="2303"/>
              </a:lnSpc>
            </a:pPr>
            <a:r>
              <a:rPr lang="en-US" sz="1645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แแผน............................................................................................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08050" y="10102308"/>
            <a:ext cx="5106382" cy="30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3"/>
              </a:lnSpc>
            </a:pPr>
            <a:r>
              <a:rPr lang="en-US" sz="1845" b="1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ดำเนินงานโดย........................................................................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Prompt Bold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เรียบง่าย ทางการ หน้าปก รายงาน โครงการ เอกสาร A4</dc:title>
  <dc:creator>Paritch_CTC</dc:creator>
  <cp:lastModifiedBy>Paritch_CTC</cp:lastModifiedBy>
  <cp:revision>3</cp:revision>
  <dcterms:created xsi:type="dcterms:W3CDTF">2006-08-16T00:00:00Z</dcterms:created>
  <dcterms:modified xsi:type="dcterms:W3CDTF">2026-02-12T06:38:32Z</dcterms:modified>
  <dc:identifier>DAG7KwFln1Q</dc:identifier>
</cp:coreProperties>
</file>